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6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82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64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76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30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71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95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59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87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35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70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8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1C6F6-0423-413C-B6AB-0CBCCDBD6B6B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008E-3D3E-4919-8523-3C97DD806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15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5275" y="1158240"/>
            <a:ext cx="1946325" cy="32004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Report Card now in Spanish- click this button…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9" t="16189" r="64376" b="5045"/>
          <a:stretch/>
        </p:blipFill>
        <p:spPr bwMode="auto">
          <a:xfrm>
            <a:off x="232216" y="152400"/>
            <a:ext cx="669940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335336" y="1600200"/>
            <a:ext cx="4751264" cy="259080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564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Report Card now in Spanish- click this button…</vt:lpstr>
    </vt:vector>
  </TitlesOfParts>
  <Company>The University of North Carolina at Chapel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Card now in Spanish- click this button…</dc:title>
  <dc:creator>Lenovo User</dc:creator>
  <cp:lastModifiedBy>virgie</cp:lastModifiedBy>
  <cp:revision>1</cp:revision>
  <dcterms:created xsi:type="dcterms:W3CDTF">2013-07-03T11:51:47Z</dcterms:created>
  <dcterms:modified xsi:type="dcterms:W3CDTF">2013-07-03T20:15:59Z</dcterms:modified>
</cp:coreProperties>
</file>